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56" r:id="rId2"/>
    <p:sldId id="257" r:id="rId3"/>
    <p:sldId id="274" r:id="rId4"/>
    <p:sldId id="273" r:id="rId5"/>
    <p:sldId id="260" r:id="rId6"/>
    <p:sldId id="262" r:id="rId7"/>
    <p:sldId id="268" r:id="rId8"/>
    <p:sldId id="271" r:id="rId9"/>
    <p:sldId id="270" r:id="rId10"/>
    <p:sldId id="269" r:id="rId11"/>
    <p:sldId id="27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541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6838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6590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9238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16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6218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0641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208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35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0975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245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95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417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427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99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251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F7ABE-893A-4C63-8B60-2B5259F39A89}" type="datetimeFigureOut">
              <a:rPr lang="hu-HU" smtClean="0"/>
              <a:t>2022. 11. 12.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8E6ED12-488A-4CB0-A1E2-DEC2EAE99B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471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B89249-DC7A-4461-AC08-3FC9DD81F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Családi bevásárló lista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52ABC17-8E99-4060-A772-54BCADCDF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Boros Benedek (ACWN5W)</a:t>
            </a:r>
            <a:br>
              <a:rPr lang="hu-HU" dirty="0"/>
            </a:br>
            <a:r>
              <a:rPr lang="hu-HU" dirty="0"/>
              <a:t>Hétfő 8:00 órai csoport</a:t>
            </a:r>
          </a:p>
        </p:txBody>
      </p:sp>
    </p:spTree>
    <p:extLst>
      <p:ext uri="{BB962C8B-B14F-4D97-AF65-F5344CB8AC3E}">
        <p14:creationId xmlns:p14="http://schemas.microsoft.com/office/powerpoint/2010/main" val="100382461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E7B807-E5C4-4BFC-AD47-F85A3102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418666" cy="779253"/>
          </a:xfrm>
        </p:spPr>
        <p:txBody>
          <a:bodyPr/>
          <a:lstStyle/>
          <a:p>
            <a:r>
              <a:rPr lang="hu-HU" dirty="0"/>
              <a:t>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0F55F1-4EC3-48F6-A9FA-24BA31318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5418666" cy="5400136"/>
          </a:xfrm>
        </p:spPr>
        <p:txBody>
          <a:bodyPr/>
          <a:lstStyle/>
          <a:p>
            <a:r>
              <a:rPr lang="hu-HU" dirty="0"/>
              <a:t>Ha az alsó menün a „Beállítások” gombra nyomunka akkor áthoz minket a program a beállítások fülre</a:t>
            </a:r>
          </a:p>
          <a:p>
            <a:r>
              <a:rPr lang="hu-HU" dirty="0"/>
              <a:t>Itt lehetőségünk van nevet és jelszót változtatni illetve az egész listánkat is kiüríthetjük ha a „Lista kiürítése” gombra nyomunk</a:t>
            </a:r>
          </a:p>
          <a:p>
            <a:r>
              <a:rPr lang="hu-HU" dirty="0"/>
              <a:t>Az új névnek a regisztrációnál meghatározott paramétereket követnie kell és egyedinek kell lenni</a:t>
            </a:r>
          </a:p>
          <a:p>
            <a:r>
              <a:rPr lang="hu-HU" dirty="0"/>
              <a:t>A „Név Változtatás” gombra nyomva az alkalmazás megváltoztatja a profil nevét és kijelentkezik</a:t>
            </a:r>
          </a:p>
          <a:p>
            <a:r>
              <a:rPr lang="hu-HU" dirty="0"/>
              <a:t>Az új jelszónál meg kell adni a régit és egy újat, amelyek nem egyezhet és a regisztrációnál meghatározott paramétereket teljesítenie kell</a:t>
            </a:r>
          </a:p>
          <a:p>
            <a:r>
              <a:rPr lang="hu-HU" dirty="0"/>
              <a:t>A „Jelszó Változtatás” gombra nyomva az alkalmazás megváltoztatja a profil jelszavát és kijelentkezik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D681D8B-D3F3-4847-9638-BBDABF59F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5914"/>
            <a:ext cx="1811077" cy="3924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FD6E2AC-29DA-4F87-BDB3-97AE986C1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509" y="715540"/>
            <a:ext cx="1811077" cy="3924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B030B8DD-8296-4B84-844A-FA19D65F6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64" y="1105166"/>
            <a:ext cx="1811077" cy="3924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675F1CB-4D3F-4215-B927-6E8D274E5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508" y="1734895"/>
            <a:ext cx="1811077" cy="3924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30DD3AD-555F-40C9-8D74-027FF3591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047" y="3067166"/>
            <a:ext cx="1664211" cy="360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424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E7B807-E5C4-4BFC-AD47-F85A3102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418666" cy="779253"/>
          </a:xfrm>
        </p:spPr>
        <p:txBody>
          <a:bodyPr/>
          <a:lstStyle/>
          <a:p>
            <a:r>
              <a:rPr lang="hu-HU" dirty="0"/>
              <a:t>Adatbázis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0F55F1-4EC3-48F6-A9FA-24BA31318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5201707" cy="5400136"/>
          </a:xfrm>
        </p:spPr>
        <p:txBody>
          <a:bodyPr/>
          <a:lstStyle/>
          <a:p>
            <a:r>
              <a:rPr lang="hu-HU" dirty="0"/>
              <a:t>Az adatbázis kulcs-érték páros felépítésű</a:t>
            </a:r>
          </a:p>
          <a:p>
            <a:r>
              <a:rPr lang="hu-HU" dirty="0"/>
              <a:t>A „</a:t>
            </a:r>
            <a:r>
              <a:rPr lang="hu-HU" dirty="0" err="1"/>
              <a:t>families</a:t>
            </a:r>
            <a:r>
              <a:rPr lang="hu-HU" dirty="0"/>
              <a:t>” kulcsban található az adatbázis felhasználói</a:t>
            </a:r>
          </a:p>
          <a:p>
            <a:r>
              <a:rPr lang="hu-HU" dirty="0"/>
              <a:t>Minden felhasználónál a kulcs a név és egy külön „</a:t>
            </a:r>
            <a:r>
              <a:rPr lang="hu-HU" dirty="0" err="1"/>
              <a:t>password</a:t>
            </a:r>
            <a:r>
              <a:rPr lang="hu-HU" dirty="0"/>
              <a:t>” értékben van eltárolva a jelszó</a:t>
            </a:r>
          </a:p>
          <a:p>
            <a:r>
              <a:rPr lang="hu-HU" dirty="0"/>
              <a:t>A „</a:t>
            </a:r>
            <a:r>
              <a:rPr lang="hu-HU" dirty="0" err="1"/>
              <a:t>products</a:t>
            </a:r>
            <a:r>
              <a:rPr lang="hu-HU" dirty="0"/>
              <a:t>” kulcsban található az adott profil termékei</a:t>
            </a:r>
          </a:p>
          <a:p>
            <a:r>
              <a:rPr lang="hu-HU" dirty="0"/>
              <a:t>Minden termék az alábbi módon épül fel:</a:t>
            </a:r>
          </a:p>
          <a:p>
            <a:pPr lvl="1"/>
            <a:r>
              <a:rPr lang="hu-HU" dirty="0"/>
              <a:t>„</a:t>
            </a:r>
            <a:r>
              <a:rPr lang="hu-HU" dirty="0" err="1"/>
              <a:t>name</a:t>
            </a:r>
            <a:r>
              <a:rPr lang="hu-HU" dirty="0"/>
              <a:t>”: a termék neve</a:t>
            </a:r>
            <a:br>
              <a:rPr lang="hu-HU" dirty="0"/>
            </a:br>
            <a:r>
              <a:rPr lang="hu-HU" dirty="0"/>
              <a:t>„</a:t>
            </a:r>
            <a:r>
              <a:rPr lang="hu-HU" dirty="0" err="1"/>
              <a:t>number</a:t>
            </a:r>
            <a:r>
              <a:rPr lang="hu-HU" dirty="0"/>
              <a:t>”: a termék mennyisége</a:t>
            </a:r>
            <a:br>
              <a:rPr lang="hu-HU" dirty="0"/>
            </a:br>
            <a:r>
              <a:rPr lang="hu-HU" dirty="0"/>
              <a:t>„</a:t>
            </a:r>
            <a:r>
              <a:rPr lang="hu-HU" dirty="0" err="1"/>
              <a:t>information</a:t>
            </a:r>
            <a:r>
              <a:rPr lang="hu-HU" dirty="0"/>
              <a:t>”: egyéb információ, ha nincs ez nem létezik</a:t>
            </a:r>
            <a:br>
              <a:rPr lang="hu-HU" dirty="0"/>
            </a:br>
            <a:r>
              <a:rPr lang="hu-HU" dirty="0"/>
              <a:t>„</a:t>
            </a:r>
            <a:r>
              <a:rPr lang="hu-HU" dirty="0" err="1"/>
              <a:t>state</a:t>
            </a:r>
            <a:r>
              <a:rPr lang="hu-HU"/>
              <a:t>”: a termék állapota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D6764551-5C95-492B-B22D-3F74DD69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041" y="819248"/>
            <a:ext cx="6106740" cy="52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1050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917274-001D-49F7-87AD-DF1E4B71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515709"/>
            <a:ext cx="8596668" cy="1826581"/>
          </a:xfrm>
        </p:spPr>
        <p:txBody>
          <a:bodyPr anchor="ctr">
            <a:normAutofit/>
          </a:bodyPr>
          <a:lstStyle/>
          <a:p>
            <a:pPr algn="ctr"/>
            <a:r>
              <a:rPr lang="hu-HU" sz="5400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92853425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4926A3-08A8-4A8B-B00B-5366FD0F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Leírás: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893768-F342-4476-A5F4-1964F6FB5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alkalmazás célja, hogy egy közös bevásárlólistát teremtsen a családnak, így ha egy családtag hazafelé jövet megáll bevásárolni ne keljen a család többi tagját hívogatni, hogy szükségé van-e valamire a boltból</a:t>
            </a:r>
          </a:p>
          <a:p>
            <a:r>
              <a:rPr lang="hu-HU" dirty="0"/>
              <a:t>Az appban egy közös felhasználót kell csinálni a családnak</a:t>
            </a:r>
          </a:p>
          <a:p>
            <a:r>
              <a:rPr lang="hu-HU" dirty="0"/>
              <a:t>Az adatok folyamatosan frissek és akár a város más pontjaiból egyszerre több családtag is tudja használni az alkalmazást</a:t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6888113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4926A3-08A8-4A8B-B00B-5366FD0F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Ötlet: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893768-F342-4476-A5F4-1964F6FB5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/>
              <a:t>Az ötletet a saját családom vásárlás terén lévő szegényes kommunikációs képességéből és saját magam feledékeny memóriájából ihlettem</a:t>
            </a:r>
          </a:p>
        </p:txBody>
      </p:sp>
    </p:spTree>
    <p:extLst>
      <p:ext uri="{BB962C8B-B14F-4D97-AF65-F5344CB8AC3E}">
        <p14:creationId xmlns:p14="http://schemas.microsoft.com/office/powerpoint/2010/main" val="313826460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4926A3-08A8-4A8B-B00B-5366FD0F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893768-F342-4476-A5F4-1964F6FB5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adatbázishoz a Google által fenntartott Firebase Realtime adatbázisát használtam, erről működik a login rendszer és az adatok tárolása is</a:t>
            </a:r>
          </a:p>
          <a:p>
            <a:r>
              <a:rPr lang="hu-HU" dirty="0"/>
              <a:t>Az alkalmazást az Android Studio-ban írtam</a:t>
            </a:r>
          </a:p>
          <a:p>
            <a:r>
              <a:rPr lang="hu-HU" dirty="0"/>
              <a:t>A menü rendszerhez Bottom Navigationt használtam</a:t>
            </a:r>
          </a:p>
          <a:p>
            <a:r>
              <a:rPr lang="hu-HU" dirty="0"/>
              <a:t>A segítség gombot egy Floating Action Button-</a:t>
            </a:r>
            <a:r>
              <a:rPr lang="hu-HU" dirty="0" err="1"/>
              <a:t>nal</a:t>
            </a:r>
            <a:r>
              <a:rPr lang="hu-HU" dirty="0"/>
              <a:t> csináltam</a:t>
            </a:r>
          </a:p>
          <a:p>
            <a:r>
              <a:rPr lang="hu-HU" dirty="0"/>
              <a:t>Továbbá az Android Studio sok más kisseb komponenseit is használtam</a:t>
            </a:r>
          </a:p>
        </p:txBody>
      </p:sp>
    </p:spTree>
    <p:extLst>
      <p:ext uri="{BB962C8B-B14F-4D97-AF65-F5344CB8AC3E}">
        <p14:creationId xmlns:p14="http://schemas.microsoft.com/office/powerpoint/2010/main" val="227155409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5A4284-69B8-4B49-BECF-650D2D2E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515709"/>
            <a:ext cx="8596668" cy="1826581"/>
          </a:xfrm>
        </p:spPr>
        <p:txBody>
          <a:bodyPr anchor="ctr">
            <a:normAutofit/>
          </a:bodyPr>
          <a:lstStyle/>
          <a:p>
            <a:pPr algn="ctr"/>
            <a:r>
              <a:rPr lang="hu-HU" sz="5400" dirty="0"/>
              <a:t>Az alkalmazás használata</a:t>
            </a:r>
          </a:p>
        </p:txBody>
      </p:sp>
    </p:spTree>
    <p:extLst>
      <p:ext uri="{BB962C8B-B14F-4D97-AF65-F5344CB8AC3E}">
        <p14:creationId xmlns:p14="http://schemas.microsoft.com/office/powerpoint/2010/main" val="234860281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E7B807-E5C4-4BFC-AD47-F85A3102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253"/>
          </a:xfrm>
        </p:spPr>
        <p:txBody>
          <a:bodyPr/>
          <a:lstStyle/>
          <a:p>
            <a:r>
              <a:rPr lang="hu-HU" dirty="0"/>
              <a:t>Regisztráció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0F55F1-4EC3-48F6-A9FA-24BA31318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5418666" cy="4652510"/>
          </a:xfrm>
        </p:spPr>
        <p:txBody>
          <a:bodyPr/>
          <a:lstStyle/>
          <a:p>
            <a:r>
              <a:rPr lang="hu-HU" dirty="0"/>
              <a:t>A program elindulása után a „Regisztráció” gombra nyomva átvisz minket az alkalmazás a regisztrációs részre</a:t>
            </a:r>
          </a:p>
          <a:p>
            <a:r>
              <a:rPr lang="hu-HU" dirty="0"/>
              <a:t>Csak egy felhasználó nevet és jelszót kell megadni a profil elkészítéséhez</a:t>
            </a:r>
          </a:p>
          <a:p>
            <a:r>
              <a:rPr lang="hu-HU" dirty="0"/>
              <a:t>A felhasználó nem tartalmazhat szóközt, legalább 3 karakter hosszúnak kell lennie és nem lehet foglalt</a:t>
            </a:r>
          </a:p>
          <a:p>
            <a:r>
              <a:rPr lang="hu-HU" dirty="0"/>
              <a:t>A jelszó ugyanúgy nem tartalmazhat szóközt és legalább 7 karakter hosszúnak kell lennie</a:t>
            </a:r>
          </a:p>
          <a:p>
            <a:r>
              <a:rPr lang="hu-HU" dirty="0"/>
              <a:t>Miután ezeket beírtuk a „Regisztráció” gombra nyomva elkészíthetjük az új profilt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67606582-5941-4863-A2AE-2D9DAEDBF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17" y="600975"/>
            <a:ext cx="1811547" cy="392501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DEE0F5F-97A4-46F2-AE00-CFC20C911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48" y="1276708"/>
            <a:ext cx="1811547" cy="392501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3A0365C-11ED-49E8-8692-006F44D4A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79" y="1943816"/>
            <a:ext cx="1811547" cy="39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7907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E7B807-E5C4-4BFC-AD47-F85A3102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418666" cy="779253"/>
          </a:xfrm>
        </p:spPr>
        <p:txBody>
          <a:bodyPr/>
          <a:lstStyle/>
          <a:p>
            <a:r>
              <a:rPr lang="hu-HU" dirty="0"/>
              <a:t>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0F55F1-4EC3-48F6-A9FA-24BA31318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5418666" cy="4652510"/>
          </a:xfrm>
        </p:spPr>
        <p:txBody>
          <a:bodyPr/>
          <a:lstStyle/>
          <a:p>
            <a:r>
              <a:rPr lang="hu-HU" dirty="0"/>
              <a:t>A program elindulásakor a bejelentkező tevékenységet láthatjuk ami kér egy név és jelszó párost</a:t>
            </a:r>
          </a:p>
          <a:p>
            <a:r>
              <a:rPr lang="hu-HU" dirty="0"/>
              <a:t>Ha a név és jelszó páros nem létezik akkor a program hibát fog jelezni</a:t>
            </a:r>
          </a:p>
          <a:p>
            <a:r>
              <a:rPr lang="hu-HU" dirty="0"/>
              <a:t>Ha a név és jelszó páros létezik akkor a program bejelentkezik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87661D5-BDAE-44EC-8E36-72028341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06" y="609600"/>
            <a:ext cx="1811077" cy="3924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128B744-CDBA-4AB7-8E36-820707B42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99" y="1285336"/>
            <a:ext cx="1811077" cy="392399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1E7415D6-E844-42D3-B3F8-5AEA0AF76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626" y="1961071"/>
            <a:ext cx="1811077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7962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E7B807-E5C4-4BFC-AD47-F85A3102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418666" cy="779253"/>
          </a:xfrm>
        </p:spPr>
        <p:txBody>
          <a:bodyPr/>
          <a:lstStyle/>
          <a:p>
            <a:r>
              <a:rPr lang="hu-HU" dirty="0"/>
              <a:t>Lista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0F55F1-4EC3-48F6-A9FA-24BA31318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5418666" cy="5408762"/>
          </a:xfrm>
        </p:spPr>
        <p:txBody>
          <a:bodyPr/>
          <a:lstStyle/>
          <a:p>
            <a:r>
              <a:rPr lang="hu-HU" dirty="0"/>
              <a:t>Bejelentkezés után erre a tevékenységre fog minket hozni a program</a:t>
            </a:r>
          </a:p>
          <a:p>
            <a:r>
              <a:rPr lang="hu-HU" dirty="0"/>
              <a:t>Itt láthatjuk majd a felvett termékeket az állapotához megfelelő színben</a:t>
            </a:r>
          </a:p>
          <a:p>
            <a:pPr lvl="1"/>
            <a:r>
              <a:rPr lang="hu-HU" dirty="0"/>
              <a:t>Zöld: Nincsen se kosárban, se </a:t>
            </a:r>
            <a:r>
              <a:rPr lang="hu-HU" dirty="0" err="1"/>
              <a:t>megvéve</a:t>
            </a:r>
            <a:br>
              <a:rPr lang="hu-HU" dirty="0"/>
            </a:br>
            <a:r>
              <a:rPr lang="hu-HU" dirty="0"/>
              <a:t>Sárga: Kosárban van</a:t>
            </a:r>
            <a:br>
              <a:rPr lang="hu-HU" dirty="0"/>
            </a:br>
            <a:r>
              <a:rPr lang="hu-HU" dirty="0"/>
              <a:t>Piros: megvan véve</a:t>
            </a:r>
          </a:p>
          <a:p>
            <a:r>
              <a:rPr lang="hu-HU" dirty="0"/>
              <a:t>Ha rányomunk az adott termékre a listában akkor kosárba tesszük illetve kivesszük abból</a:t>
            </a:r>
          </a:p>
          <a:p>
            <a:r>
              <a:rPr lang="hu-HU" dirty="0"/>
              <a:t>A „Kosárban lévő termékek megvásárlása” gomba nyomra a kosárban lévő termékeket a megvett státuszba tesszük</a:t>
            </a:r>
          </a:p>
          <a:p>
            <a:r>
              <a:rPr lang="hu-HU" dirty="0"/>
              <a:t>A „Megvásárolt termékek törlésénél” a megvett státuszú termékeket kitöröljük a listából</a:t>
            </a:r>
          </a:p>
          <a:p>
            <a:r>
              <a:rPr lang="hu-HU" dirty="0"/>
              <a:t>A „?” gombra nyomra egy kisseb útmutatót hoz fel a program</a:t>
            </a:r>
          </a:p>
          <a:p>
            <a:pPr lvl="1"/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4C16562-862B-4DD8-8C50-279DC1F05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848" y="609600"/>
            <a:ext cx="1811077" cy="3924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BEF9F94-AF0E-49E2-A358-868E85AAC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73" y="1311216"/>
            <a:ext cx="1811077" cy="3924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EBA6F3A-B717-4E35-BA3C-D59C1BC02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298" y="2043024"/>
            <a:ext cx="1811077" cy="3924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CC2A224-B8A9-40BE-9D66-EDEE5436D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433" y="2774832"/>
            <a:ext cx="1811077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436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E7B807-E5C4-4BFC-AD47-F85A3102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418666" cy="779253"/>
          </a:xfrm>
        </p:spPr>
        <p:txBody>
          <a:bodyPr/>
          <a:lstStyle/>
          <a:p>
            <a:r>
              <a:rPr lang="hu-HU" dirty="0"/>
              <a:t>Új termékek hozzáadása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0F55F1-4EC3-48F6-A9FA-24BA31318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5418666" cy="4652510"/>
          </a:xfrm>
        </p:spPr>
        <p:txBody>
          <a:bodyPr/>
          <a:lstStyle/>
          <a:p>
            <a:r>
              <a:rPr lang="hu-HU" dirty="0"/>
              <a:t>Ha az alsó menün az „Új termék” gombra nyomunka akkor áthoz minket a program arra a részre ahol termékeket tudunk felvenni a listába</a:t>
            </a:r>
          </a:p>
          <a:p>
            <a:r>
              <a:rPr lang="hu-HU" dirty="0"/>
              <a:t>Csak a termék nevét és mennyiségét kötelező megadni de lehetőség van arra is hogy egyéb információt adjunk a termék mellé</a:t>
            </a:r>
          </a:p>
          <a:p>
            <a:r>
              <a:rPr lang="hu-HU" dirty="0"/>
              <a:t>A mennyiség csak szám lehet</a:t>
            </a:r>
          </a:p>
          <a:p>
            <a:r>
              <a:rPr lang="hu-HU" dirty="0"/>
              <a:t>A „Hozzáadás” gombra nyomva a terméket felviszi a program a listába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5F4FB4-832B-41DA-8D5E-0F9ECD67E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74" y="609600"/>
            <a:ext cx="1811077" cy="3924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48A9668-533F-40AD-AD9C-A704BE8A2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67" y="1344283"/>
            <a:ext cx="1811077" cy="3924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D756FA8-2496-4B63-941E-861BD885B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177" y="2078966"/>
            <a:ext cx="1811077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5190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Dimenzió">
  <a:themeElements>
    <a:clrScheme name="1. egyéni séma">
      <a:dk1>
        <a:srgbClr val="1F1F1F"/>
      </a:dk1>
      <a:lt1>
        <a:srgbClr val="EBEBEB"/>
      </a:lt1>
      <a:dk2>
        <a:srgbClr val="666666"/>
      </a:dk2>
      <a:lt2>
        <a:srgbClr val="D6D6D6"/>
      </a:lt2>
      <a:accent1>
        <a:srgbClr val="FA0A3D"/>
      </a:accent1>
      <a:accent2>
        <a:srgbClr val="C80430"/>
      </a:accent2>
      <a:accent3>
        <a:srgbClr val="7F031E"/>
      </a:accent3>
      <a:accent4>
        <a:srgbClr val="FC5E80"/>
      </a:accent4>
      <a:accent5>
        <a:srgbClr val="87031F"/>
      </a:accent5>
      <a:accent6>
        <a:srgbClr val="EBEBEB"/>
      </a:accent6>
      <a:hlink>
        <a:srgbClr val="FA0A3D"/>
      </a:hlink>
      <a:folHlink>
        <a:srgbClr val="FB4B7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gyszerű síkidomok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264</TotalTime>
  <Words>617</Words>
  <Application>Microsoft Office PowerPoint</Application>
  <PresentationFormat>Szélesvásznú</PresentationFormat>
  <Paragraphs>53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 3</vt:lpstr>
      <vt:lpstr>Dimenzió</vt:lpstr>
      <vt:lpstr>Családi bevásárló lista</vt:lpstr>
      <vt:lpstr>Leírás:</vt:lpstr>
      <vt:lpstr>Ötlet:</vt:lpstr>
      <vt:lpstr>Felhasznált technológiák:</vt:lpstr>
      <vt:lpstr>Az alkalmazás használata</vt:lpstr>
      <vt:lpstr>Regisztráció</vt:lpstr>
      <vt:lpstr>Bejelentkezés</vt:lpstr>
      <vt:lpstr>Lista</vt:lpstr>
      <vt:lpstr>Új termékek hozzáadása</vt:lpstr>
      <vt:lpstr>Beállítások</vt:lpstr>
      <vt:lpstr>Adatbázis felépítése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Családi bevásárló lista</dc:title>
  <dc:creator>Boros Benedek</dc:creator>
  <cp:lastModifiedBy>Boros Benedek</cp:lastModifiedBy>
  <cp:revision>41</cp:revision>
  <dcterms:created xsi:type="dcterms:W3CDTF">2022-11-12T17:22:03Z</dcterms:created>
  <dcterms:modified xsi:type="dcterms:W3CDTF">2022-11-12T21:46:35Z</dcterms:modified>
</cp:coreProperties>
</file>